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bookmarkIdSeed="2">
  <p:sldMasterIdLst>
    <p:sldMasterId id="2147483648" r:id="rId1"/>
  </p:sldMasterIdLst>
  <p:notesMasterIdLst>
    <p:notesMasterId r:id="rId9"/>
  </p:notesMasterIdLst>
  <p:sldIdLst>
    <p:sldId id="372" r:id="rId2"/>
    <p:sldId id="373" r:id="rId3"/>
    <p:sldId id="429" r:id="rId4"/>
    <p:sldId id="426" r:id="rId5"/>
    <p:sldId id="403" r:id="rId6"/>
    <p:sldId id="428" r:id="rId7"/>
    <p:sldId id="425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9" name="Author" initials="A" lastIdx="0" clrIdx="8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CF2"/>
    <a:srgbClr val="5CBFEC"/>
    <a:srgbClr val="23AB99"/>
    <a:srgbClr val="67C6BE"/>
    <a:srgbClr val="CF6A16"/>
    <a:srgbClr val="FF00FF"/>
    <a:srgbClr val="505050"/>
    <a:srgbClr val="5C2D91"/>
    <a:srgbClr val="1878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189" autoAdjust="0"/>
    <p:restoredTop sz="76230" autoAdjust="0"/>
  </p:normalViewPr>
  <p:slideViewPr>
    <p:cSldViewPr snapToGrid="0">
      <p:cViewPr varScale="1">
        <p:scale>
          <a:sx n="87" d="100"/>
          <a:sy n="87" d="100"/>
        </p:scale>
        <p:origin x="504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2899" y="3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A5C374-E123-4DB7-B462-10AA2785B469}" type="datetimeFigureOut">
              <a:rPr lang="en-US"/>
              <a:t>4/28/2016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5DD95C-5957-4646-A3B4-DA391B06113F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751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95263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19743" y="3472543"/>
            <a:ext cx="6498771" cy="452845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DD95C-5957-4646-A3B4-DA391B06113F}" type="slidenum">
              <a:rPr lang="en-US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8942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DD95C-5957-4646-A3B4-DA391B06113F}" type="slidenum">
              <a:rPr lang="en-US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9807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DD95C-5957-4646-A3B4-DA391B06113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3296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DD95C-5957-4646-A3B4-DA391B06113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1907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DD95C-5957-4646-A3B4-DA391B06113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388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DD95C-5957-4646-A3B4-DA391B06113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3151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DD95C-5957-4646-A3B4-DA391B06113F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8830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3255" y="455677"/>
            <a:ext cx="5065469" cy="1151280"/>
          </a:xfrm>
        </p:spPr>
        <p:txBody>
          <a:bodyPr anchor="t">
            <a:normAutofit/>
          </a:bodyPr>
          <a:lstStyle>
            <a:lvl1pPr algn="l">
              <a:defRPr sz="480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"/>
          </p:nvPr>
        </p:nvSpPr>
        <p:spPr>
          <a:xfrm>
            <a:off x="486834" y="2571192"/>
            <a:ext cx="5065469" cy="3318862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21053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CF8D6-0397-4D95-9C76-43E787850A48}" type="datetimeFigureOut">
              <a:rPr lang="en-US" smtClean="0"/>
              <a:t>4/28/2016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CB0D2-17E4-4E14-B620-1ADA9FCF9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552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CF8D6-0397-4D95-9C76-43E787850A48}" type="datetimeFigureOut">
              <a:rPr lang="en-US" smtClean="0"/>
              <a:t>4/28/2016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CB0D2-17E4-4E14-B620-1ADA9FCF9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876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CF8D6-0397-4D95-9C76-43E787850A48}" type="datetimeFigureOut">
              <a:rPr lang="en-US" smtClean="0"/>
              <a:t>4/28/2016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CB0D2-17E4-4E14-B620-1ADA9FCF9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683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CF8D6-0397-4D95-9C76-43E787850A48}" type="datetimeFigureOut">
              <a:rPr lang="en-US" smtClean="0"/>
              <a:t>4/28/2016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CB0D2-17E4-4E14-B620-1ADA9FCF9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795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CF8D6-0397-4D95-9C76-43E787850A48}" type="datetimeFigureOut">
              <a:rPr lang="en-US" smtClean="0"/>
              <a:t>4/28/2016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CB0D2-17E4-4E14-B620-1ADA9FCF9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CF8D6-0397-4D95-9C76-43E787850A48}" type="datetimeFigureOut">
              <a:rPr lang="en-US" smtClean="0"/>
              <a:t>4/28/2016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CB0D2-17E4-4E14-B620-1ADA9FCF9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954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CF8D6-0397-4D95-9C76-43E787850A48}" type="datetimeFigureOut">
              <a:rPr lang="en-US" smtClean="0"/>
              <a:t>4/28/2016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CB0D2-17E4-4E14-B620-1ADA9FCF9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315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CF8D6-0397-4D95-9C76-43E787850A48}" type="datetimeFigureOut">
              <a:rPr lang="en-US" smtClean="0"/>
              <a:t>4/28/2016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CB0D2-17E4-4E14-B620-1ADA9FCF9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778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CF8D6-0397-4D95-9C76-43E787850A48}" type="datetimeFigureOut">
              <a:rPr lang="en-US" smtClean="0"/>
              <a:t>4/28/2016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CB0D2-17E4-4E14-B620-1ADA9FCF9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729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CF8D6-0397-4D95-9C76-43E787850A48}" type="datetimeFigureOut">
              <a:rPr lang="en-US" smtClean="0"/>
              <a:t>4/28/2016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CB0D2-17E4-4E14-B620-1ADA9FCF9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02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C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0CF8D6-0397-4D95-9C76-43E787850A48}" type="datetimeFigureOut">
              <a:rPr lang="en-US" smtClean="0"/>
              <a:t>4/28/2016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CB0D2-17E4-4E14-B620-1ADA9FCF9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922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YouthSpark Summer Camp:&#10;&#10;Make Your Own Game - Learn to Code FLATVERSE!&#10;&#10;Session 1&#10;&#10;" title="Cover Slide"/>
          <p:cNvSpPr>
            <a:spLocks noGrp="1"/>
          </p:cNvSpPr>
          <p:nvPr>
            <p:ph type="ctrTitle"/>
          </p:nvPr>
        </p:nvSpPr>
        <p:spPr>
          <a:xfrm>
            <a:off x="393255" y="455676"/>
            <a:ext cx="8750745" cy="4222649"/>
          </a:xfrm>
        </p:spPr>
        <p:txBody>
          <a:bodyPr>
            <a:noAutofit/>
          </a:bodyPr>
          <a:lstStyle/>
          <a:p>
            <a:r>
              <a:rPr lang="en-US" dirty="0"/>
              <a:t>Kodu Makerspace</a:t>
            </a:r>
            <a:br>
              <a:rPr lang="en-US" sz="5400" dirty="0"/>
            </a:br>
            <a:r>
              <a:rPr lang="en-US" dirty="0"/>
              <a:t>Learn to make your own games!</a:t>
            </a:r>
            <a:br>
              <a:rPr lang="en-US" dirty="0"/>
            </a:br>
            <a:br>
              <a:rPr lang="en-US" sz="5400" dirty="0"/>
            </a:br>
            <a:r>
              <a:rPr lang="en-US" sz="3600" dirty="0"/>
              <a:t>Lesson 5</a:t>
            </a:r>
            <a:br>
              <a:rPr lang="en-US" sz="5400" dirty="0"/>
            </a:br>
            <a:br>
              <a:rPr lang="en-US" sz="5400" dirty="0"/>
            </a:br>
            <a:br>
              <a:rPr lang="en-US" sz="3200" dirty="0"/>
            </a:br>
            <a:endParaRPr lang="en-US" sz="3200" dirty="0"/>
          </a:p>
        </p:txBody>
      </p:sp>
      <p:pic>
        <p:nvPicPr>
          <p:cNvPr id="12" name="Picture 11" descr="Microsoft Logo" title="Microsoft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00" y="5961529"/>
            <a:ext cx="2217645" cy="474177"/>
          </a:xfrm>
          <a:prstGeom prst="rect">
            <a:avLst/>
          </a:prstGeom>
        </p:spPr>
      </p:pic>
      <p:pic>
        <p:nvPicPr>
          <p:cNvPr id="6" name="Picture 5" descr="&quot;&quot;" title="&quot;&quot;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31929" y="1299459"/>
            <a:ext cx="3550199" cy="5397773"/>
          </a:xfrm>
          <a:prstGeom prst="rect">
            <a:avLst/>
          </a:prstGeom>
        </p:spPr>
      </p:pic>
      <p:pic>
        <p:nvPicPr>
          <p:cNvPr id="5" name="Picture 4" title="Microsoft Imagine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4545" y="5878966"/>
            <a:ext cx="3048163" cy="608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182728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title="&quot;&quot;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25861" y="4753211"/>
            <a:ext cx="4086921" cy="2104789"/>
          </a:xfrm>
          <a:prstGeom prst="rect">
            <a:avLst/>
          </a:prstGeom>
        </p:spPr>
      </p:pic>
      <p:pic>
        <p:nvPicPr>
          <p:cNvPr id="7" name="Picture 6" title="&quot;&quot;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45358" y="4749500"/>
            <a:ext cx="4086921" cy="2104789"/>
          </a:xfrm>
          <a:prstGeom prst="rect">
            <a:avLst/>
          </a:prstGeom>
        </p:spPr>
      </p:pic>
      <p:pic>
        <p:nvPicPr>
          <p:cNvPr id="9" name="Picture 8" title="&quot;&quot;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1563" y="4749500"/>
            <a:ext cx="4086921" cy="210478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3255" y="455677"/>
            <a:ext cx="10454039" cy="1151280"/>
          </a:xfrm>
        </p:spPr>
        <p:txBody>
          <a:bodyPr>
            <a:noAutofit/>
          </a:bodyPr>
          <a:lstStyle/>
          <a:p>
            <a:r>
              <a:rPr lang="en-US" dirty="0"/>
              <a:t>Questions we’ll answer:</a:t>
            </a:r>
            <a:br>
              <a:rPr lang="en-US" dirty="0"/>
            </a:b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68299" y="1308380"/>
            <a:ext cx="11031360" cy="3586147"/>
          </a:xfrm>
          <a:prstGeom prst="rect">
            <a:avLst/>
          </a:prstGeom>
        </p:spPr>
        <p:txBody>
          <a:bodyPr vert="horz" lIns="172986" tIns="0" rIns="172986" bIns="45720" rtlCol="0" anchor="ctr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500" b="0" kern="1200" cap="none">
                <a:solidFill>
                  <a:schemeClr val="bg1"/>
                </a:solidFill>
                <a:latin typeface="Segoe Light"/>
                <a:ea typeface="+mj-ea"/>
                <a:cs typeface="Segoe Light"/>
              </a:defRPr>
            </a:lvl1pPr>
          </a:lstStyle>
          <a:p>
            <a:pPr marL="457200" lvl="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000" dirty="0">
                <a:latin typeface="Segoe UI Light" panose="020B0502040204020203" pitchFamily="34" charset="0"/>
                <a:cs typeface="Segoe UI Light" panose="020B0502040204020203" pitchFamily="34" charset="0"/>
              </a:rPr>
              <a:t>What are the best parts of working with a partner?</a:t>
            </a:r>
          </a:p>
          <a:p>
            <a:pPr marL="457200" lvl="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000" dirty="0">
                <a:latin typeface="Segoe UI Light" panose="020B0502040204020203" pitchFamily="34" charset="0"/>
                <a:cs typeface="Segoe UI Light" panose="020B0502040204020203" pitchFamily="34" charset="0"/>
              </a:rPr>
              <a:t>How can other’s teammates or classmates contribute to a project? </a:t>
            </a:r>
          </a:p>
        </p:txBody>
      </p:sp>
    </p:spTree>
    <p:extLst>
      <p:ext uri="{BB962C8B-B14F-4D97-AF65-F5344CB8AC3E}">
        <p14:creationId xmlns:p14="http://schemas.microsoft.com/office/powerpoint/2010/main" val="638602170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3255" y="455677"/>
            <a:ext cx="11045710" cy="1151280"/>
          </a:xfrm>
        </p:spPr>
        <p:txBody>
          <a:bodyPr>
            <a:normAutofit fontScale="90000"/>
          </a:bodyPr>
          <a:lstStyle/>
          <a:p>
            <a:r>
              <a:rPr lang="en-US" dirty="0"/>
              <a:t>Icebreaker: Tweak your game design review</a:t>
            </a:r>
          </a:p>
        </p:txBody>
      </p:sp>
      <p:pic>
        <p:nvPicPr>
          <p:cNvPr id="5" name="Picture 4" title="&quot;&quot;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25861" y="4753211"/>
            <a:ext cx="4086921" cy="2104789"/>
          </a:xfrm>
          <a:prstGeom prst="rect">
            <a:avLst/>
          </a:prstGeom>
        </p:spPr>
      </p:pic>
      <p:pic>
        <p:nvPicPr>
          <p:cNvPr id="6" name="Picture 5" title="&quot;&quot;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45358" y="4749500"/>
            <a:ext cx="4086921" cy="2104789"/>
          </a:xfrm>
          <a:prstGeom prst="rect">
            <a:avLst/>
          </a:prstGeom>
        </p:spPr>
      </p:pic>
      <p:pic>
        <p:nvPicPr>
          <p:cNvPr id="7" name="Picture 6" title="&quot;&quot;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1563" y="4749500"/>
            <a:ext cx="4086921" cy="2104789"/>
          </a:xfrm>
          <a:prstGeom prst="rect">
            <a:avLst/>
          </a:prstGeom>
        </p:spPr>
      </p:pic>
      <p:sp>
        <p:nvSpPr>
          <p:cNvPr id="9" name="Text Placeholder 2"/>
          <p:cNvSpPr txBox="1">
            <a:spLocks/>
          </p:cNvSpPr>
          <p:nvPr/>
        </p:nvSpPr>
        <p:spPr>
          <a:xfrm>
            <a:off x="393255" y="1606957"/>
            <a:ext cx="11511874" cy="3410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400" dirty="0"/>
              <a:t>What is one thing you can do to make your game more fun?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400" dirty="0"/>
              <a:t>What is the second thing you would like to add?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400" dirty="0"/>
              <a:t>What is one more thing you could change?</a:t>
            </a:r>
          </a:p>
          <a:p>
            <a:pPr>
              <a:lnSpc>
                <a:spcPct val="150000"/>
              </a:lnSpc>
            </a:pPr>
            <a:endParaRPr lang="en-US" sz="3400" dirty="0"/>
          </a:p>
        </p:txBody>
      </p:sp>
    </p:spTree>
    <p:extLst>
      <p:ext uri="{BB962C8B-B14F-4D97-AF65-F5344CB8AC3E}">
        <p14:creationId xmlns:p14="http://schemas.microsoft.com/office/powerpoint/2010/main" val="32596427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3254" y="455677"/>
            <a:ext cx="10932243" cy="1151280"/>
          </a:xfrm>
        </p:spPr>
        <p:txBody>
          <a:bodyPr>
            <a:normAutofit/>
          </a:bodyPr>
          <a:lstStyle/>
          <a:p>
            <a:r>
              <a:rPr lang="en-US" dirty="0"/>
              <a:t>Setting the stage</a:t>
            </a:r>
          </a:p>
        </p:txBody>
      </p:sp>
      <p:sp>
        <p:nvSpPr>
          <p:cNvPr id="16" name="Text Placeholder 2"/>
          <p:cNvSpPr txBox="1">
            <a:spLocks/>
          </p:cNvSpPr>
          <p:nvPr/>
        </p:nvSpPr>
        <p:spPr>
          <a:xfrm>
            <a:off x="393254" y="1546904"/>
            <a:ext cx="6116188" cy="44354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Flashy </a:t>
            </a:r>
            <a:r>
              <a:rPr lang="en-US" sz="3600" dirty="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Fishbots</a:t>
            </a:r>
            <a:r>
              <a:rPr lang="en-US" sz="36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?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3600" dirty="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Boku’s</a:t>
            </a:r>
            <a:r>
              <a:rPr lang="en-US" sz="36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Amazing Race?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Air Delivery?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3600" dirty="0"/>
              <a:t>Roles:</a:t>
            </a:r>
          </a:p>
          <a:p>
            <a:pPr marL="800100" lvl="1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Map Reader</a:t>
            </a:r>
          </a:p>
          <a:p>
            <a:pPr marL="800100" lvl="1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Driver</a:t>
            </a:r>
          </a:p>
        </p:txBody>
      </p:sp>
      <p:pic>
        <p:nvPicPr>
          <p:cNvPr id="4" name="Picture 3" descr="Image of Air Delivery game." title="Air Delivery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6734" y="4323424"/>
            <a:ext cx="2430798" cy="2381805"/>
          </a:xfrm>
          <a:prstGeom prst="rect">
            <a:avLst/>
          </a:prstGeom>
        </p:spPr>
      </p:pic>
      <p:pic>
        <p:nvPicPr>
          <p:cNvPr id="5" name="Picture 4" descr="Image of Flashy Fishbots game." title="Flashy Fishbots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5091" y="97655"/>
            <a:ext cx="3592487" cy="2170081"/>
          </a:xfrm>
          <a:prstGeom prst="rect">
            <a:avLst/>
          </a:prstGeom>
        </p:spPr>
      </p:pic>
      <p:pic>
        <p:nvPicPr>
          <p:cNvPr id="6" name="Picture 5" descr="Image of Boku's Amazing Race game." title="Boku's Amazing Race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7647" y="2783915"/>
            <a:ext cx="4495060" cy="1254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341255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3255" y="455677"/>
            <a:ext cx="9413936" cy="1151280"/>
          </a:xfrm>
        </p:spPr>
        <p:txBody>
          <a:bodyPr>
            <a:normAutofit/>
          </a:bodyPr>
          <a:lstStyle/>
          <a:p>
            <a:r>
              <a:rPr lang="en-US" dirty="0"/>
              <a:t>Description</a:t>
            </a:r>
          </a:p>
        </p:txBody>
      </p:sp>
      <p:pic>
        <p:nvPicPr>
          <p:cNvPr id="5" name="Picture 4" descr="Screen shot of 'Name: Fierce Fishbot SK' window with highlighted selection. Highlighted selection is 'Description: This game requires cunning skill to remain in the game.'" title="Name: Fierce Fishbot SK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463" y="1424354"/>
            <a:ext cx="6631728" cy="49930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90188778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3255" y="455677"/>
            <a:ext cx="8811705" cy="1151280"/>
          </a:xfrm>
        </p:spPr>
        <p:txBody>
          <a:bodyPr>
            <a:normAutofit/>
          </a:bodyPr>
          <a:lstStyle/>
          <a:p>
            <a:r>
              <a:rPr lang="en-US" dirty="0"/>
              <a:t>Progress Check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5682" y="1814817"/>
            <a:ext cx="9969236" cy="4215171"/>
          </a:xfrm>
        </p:spPr>
        <p:txBody>
          <a:bodyPr>
            <a:normAutofit/>
          </a:bodyPr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/>
              <a:t>Check off the elements completed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/>
              <a:t>Put a star next to the two ideas you </a:t>
            </a:r>
            <a:r>
              <a:rPr lang="en-US" sz="3600"/>
              <a:t>liked most</a:t>
            </a:r>
            <a:endParaRPr lang="en-US" sz="3600" dirty="0"/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/>
              <a:t>List one problem you encountered</a:t>
            </a:r>
          </a:p>
        </p:txBody>
      </p:sp>
      <p:pic>
        <p:nvPicPr>
          <p:cNvPr id="6" name="Picture 5" title="Kodu Game Lab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0665" y="1310461"/>
            <a:ext cx="1972719" cy="4027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332641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96000" y="376129"/>
            <a:ext cx="111697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Thank you!</a:t>
            </a:r>
            <a:endParaRPr lang="en-US" sz="54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6000" y="2682485"/>
            <a:ext cx="80517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Segoe UI Light"/>
                <a:cs typeface="Segoe UI Light"/>
              </a:rPr>
              <a:t>See you next time!</a:t>
            </a:r>
          </a:p>
        </p:txBody>
      </p:sp>
      <p:sp>
        <p:nvSpPr>
          <p:cNvPr id="3" name="Title 2" hidden="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  <p:pic>
        <p:nvPicPr>
          <p:cNvPr id="7" name="Picture 6" descr="Microsoft Logo" title="Microsoft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00" y="5961529"/>
            <a:ext cx="2217645" cy="474177"/>
          </a:xfrm>
          <a:prstGeom prst="rect">
            <a:avLst/>
          </a:prstGeom>
        </p:spPr>
      </p:pic>
      <p:pic>
        <p:nvPicPr>
          <p:cNvPr id="11" name="Picture 10" descr="&quot;&quot;" title="&quot;&quot;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31929" y="1299459"/>
            <a:ext cx="3550199" cy="5397773"/>
          </a:xfrm>
          <a:prstGeom prst="rect">
            <a:avLst/>
          </a:prstGeom>
        </p:spPr>
      </p:pic>
      <p:pic>
        <p:nvPicPr>
          <p:cNvPr id="8" name="Picture 7" title="Microsoft Imagine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4545" y="5878966"/>
            <a:ext cx="3048163" cy="608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030145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Custom 4">
      <a:dk1>
        <a:srgbClr val="505050"/>
      </a:dk1>
      <a:lt1>
        <a:srgbClr val="FFFFFF"/>
      </a:lt1>
      <a:dk2>
        <a:srgbClr val="D83B01"/>
      </a:dk2>
      <a:lt2>
        <a:srgbClr val="FFE5E5"/>
      </a:lt2>
      <a:accent1>
        <a:srgbClr val="D83B01"/>
      </a:accent1>
      <a:accent2>
        <a:srgbClr val="00188F"/>
      </a:accent2>
      <a:accent3>
        <a:srgbClr val="107C10"/>
      </a:accent3>
      <a:accent4>
        <a:srgbClr val="5C2D91"/>
      </a:accent4>
      <a:accent5>
        <a:srgbClr val="0078D7"/>
      </a:accent5>
      <a:accent6>
        <a:srgbClr val="008272"/>
      </a:accent6>
      <a:hlink>
        <a:srgbClr val="FFFFFF"/>
      </a:hlink>
      <a:folHlink>
        <a:srgbClr val="BC9DE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129</Words>
  <Application>Microsoft Office PowerPoint</Application>
  <PresentationFormat>Widescreen</PresentationFormat>
  <Paragraphs>30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Segoe UI</vt:lpstr>
      <vt:lpstr>Segoe UI Light</vt:lpstr>
      <vt:lpstr>Office Theme</vt:lpstr>
      <vt:lpstr>Kodu Makerspace Learn to make your own games!  Lesson 5   </vt:lpstr>
      <vt:lpstr>Questions we’ll answer: </vt:lpstr>
      <vt:lpstr>Icebreaker: Tweak your game design review</vt:lpstr>
      <vt:lpstr>Setting the stage</vt:lpstr>
      <vt:lpstr>Description</vt:lpstr>
      <vt:lpstr>Progress Check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2016-04-29T00:51:19Z</dcterms:created>
  <dcterms:modified xsi:type="dcterms:W3CDTF">2016-04-29T00:51:35Z</dcterms:modified>
</cp:coreProperties>
</file>